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4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96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085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17515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7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739390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85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92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3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43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82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371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86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798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63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48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30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A6C0B02-43C0-4C64-B043-A3FE9C57D77D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79D22E3-CB35-440F-A5D7-057F505CF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889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F6AEF-744D-4DC2-A00D-DFF39A4EAF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8991012" cy="2971801"/>
          </a:xfrm>
        </p:spPr>
        <p:txBody>
          <a:bodyPr>
            <a:normAutofit fontScale="90000"/>
          </a:bodyPr>
          <a:lstStyle/>
          <a:p>
            <a:r>
              <a:rPr lang="en-US" dirty="0"/>
              <a:t>using foursquare api to Find the best location to open a pizza store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9E3923-E1EA-4D17-940D-56AAB6F399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Nicholas Boldt</a:t>
            </a:r>
          </a:p>
        </p:txBody>
      </p:sp>
    </p:spTree>
    <p:extLst>
      <p:ext uri="{BB962C8B-B14F-4D97-AF65-F5344CB8AC3E}">
        <p14:creationId xmlns:p14="http://schemas.microsoft.com/office/powerpoint/2010/main" val="3664809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C16341-D64D-478A-84D2-128A5849AE8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488" y="1410795"/>
            <a:ext cx="9677025" cy="516418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6A71C3-38F5-4B6C-A2B8-23BBD9C98F31}"/>
              </a:ext>
            </a:extLst>
          </p:cNvPr>
          <p:cNvSpPr/>
          <p:nvPr/>
        </p:nvSpPr>
        <p:spPr>
          <a:xfrm>
            <a:off x="2508070" y="229069"/>
            <a:ext cx="63833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Using Euclidian Distance As Dissimilarity Metric</a:t>
            </a:r>
          </a:p>
        </p:txBody>
      </p:sp>
    </p:spTree>
    <p:extLst>
      <p:ext uri="{BB962C8B-B14F-4D97-AF65-F5344CB8AC3E}">
        <p14:creationId xmlns:p14="http://schemas.microsoft.com/office/powerpoint/2010/main" val="1841938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6A71C3-38F5-4B6C-A2B8-23BBD9C98F31}"/>
              </a:ext>
            </a:extLst>
          </p:cNvPr>
          <p:cNvSpPr/>
          <p:nvPr/>
        </p:nvSpPr>
        <p:spPr>
          <a:xfrm>
            <a:off x="2508070" y="229069"/>
            <a:ext cx="63833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Using In-Sample</a:t>
            </a:r>
          </a:p>
          <a:p>
            <a:pPr algn="ctr"/>
            <a:r>
              <a:rPr lang="en-US" sz="3200" dirty="0"/>
              <a:t>Logistic Regression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56ABF6-32CC-48B1-9690-B14A1549A1A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488" y="1410795"/>
            <a:ext cx="9677025" cy="5164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92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6A71C3-38F5-4B6C-A2B8-23BBD9C98F31}"/>
              </a:ext>
            </a:extLst>
          </p:cNvPr>
          <p:cNvSpPr/>
          <p:nvPr/>
        </p:nvSpPr>
        <p:spPr>
          <a:xfrm>
            <a:off x="2508070" y="229069"/>
            <a:ext cx="638338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Using Out-of-Sample</a:t>
            </a:r>
          </a:p>
          <a:p>
            <a:pPr algn="ctr"/>
            <a:r>
              <a:rPr lang="en-US" sz="3200" dirty="0"/>
              <a:t>Logistic Regression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00226D-C2FB-4CC5-AF46-909B8B61E29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488" y="1410795"/>
            <a:ext cx="9677025" cy="51641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004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6A71C3-38F5-4B6C-A2B8-23BBD9C98F31}"/>
              </a:ext>
            </a:extLst>
          </p:cNvPr>
          <p:cNvSpPr/>
          <p:nvPr/>
        </p:nvSpPr>
        <p:spPr>
          <a:xfrm>
            <a:off x="2508070" y="229069"/>
            <a:ext cx="63833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Sample Weights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D3AFC82-84A4-47CA-976F-047271132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1176696"/>
              </p:ext>
            </p:extLst>
          </p:nvPr>
        </p:nvGraphicFramePr>
        <p:xfrm>
          <a:off x="1306285" y="975359"/>
          <a:ext cx="9579430" cy="532093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89715">
                  <a:extLst>
                    <a:ext uri="{9D8B030D-6E8A-4147-A177-3AD203B41FA5}">
                      <a16:colId xmlns:a16="http://schemas.microsoft.com/office/drawing/2014/main" val="127592767"/>
                    </a:ext>
                  </a:extLst>
                </a:gridCol>
                <a:gridCol w="4789715">
                  <a:extLst>
                    <a:ext uri="{9D8B030D-6E8A-4147-A177-3AD203B41FA5}">
                      <a16:colId xmlns:a16="http://schemas.microsoft.com/office/drawing/2014/main" val="971633011"/>
                    </a:ext>
                  </a:extLst>
                </a:gridCol>
              </a:tblGrid>
              <a:tr h="4833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Metric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Weight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1192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Sandwich Place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0.795417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67079916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Pharmacy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0.629754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75348205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Pub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0.583500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0835554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Furniture / Home Store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0.527276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488710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Turkish Restaurant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-0.439646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9048567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Coffee Shop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0.429255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1288154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Gym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0.390059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47322330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Health Food Store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-0.383757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20511605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Cosmetics Shop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0.379041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03145091"/>
                  </a:ext>
                </a:extLst>
              </a:tr>
              <a:tr h="483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Fried Chicken Joint</a:t>
                      </a:r>
                      <a:endParaRPr lang="en-US" sz="1800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0.345571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50561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64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F6A71C3-38F5-4B6C-A2B8-23BBD9C98F31}"/>
              </a:ext>
            </a:extLst>
          </p:cNvPr>
          <p:cNvSpPr/>
          <p:nvPr/>
        </p:nvSpPr>
        <p:spPr>
          <a:xfrm>
            <a:off x="2508070" y="229069"/>
            <a:ext cx="63833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Top Potential Locations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AC8DE5A-E600-4974-B679-2F20E5D1D1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0703808"/>
              </p:ext>
            </p:extLst>
          </p:nvPr>
        </p:nvGraphicFramePr>
        <p:xfrm>
          <a:off x="611776" y="1340978"/>
          <a:ext cx="10968448" cy="4974616"/>
        </p:xfrm>
        <a:graphic>
          <a:graphicData uri="http://schemas.openxmlformats.org/drawingml/2006/table">
            <a:tbl>
              <a:tblPr firstRow="1" firstCol="1" bandRow="1">
                <a:tableStyleId>{D7AC3CCA-C797-4891-BE02-D94E43425B78}</a:tableStyleId>
              </a:tblPr>
              <a:tblGrid>
                <a:gridCol w="1129976">
                  <a:extLst>
                    <a:ext uri="{9D8B030D-6E8A-4147-A177-3AD203B41FA5}">
                      <a16:colId xmlns:a16="http://schemas.microsoft.com/office/drawing/2014/main" val="752847992"/>
                    </a:ext>
                  </a:extLst>
                </a:gridCol>
                <a:gridCol w="1564737">
                  <a:extLst>
                    <a:ext uri="{9D8B030D-6E8A-4147-A177-3AD203B41FA5}">
                      <a16:colId xmlns:a16="http://schemas.microsoft.com/office/drawing/2014/main" val="3005016981"/>
                    </a:ext>
                  </a:extLst>
                </a:gridCol>
                <a:gridCol w="1619795">
                  <a:extLst>
                    <a:ext uri="{9D8B030D-6E8A-4147-A177-3AD203B41FA5}">
                      <a16:colId xmlns:a16="http://schemas.microsoft.com/office/drawing/2014/main" val="2498594895"/>
                    </a:ext>
                  </a:extLst>
                </a:gridCol>
                <a:gridCol w="1367245">
                  <a:extLst>
                    <a:ext uri="{9D8B030D-6E8A-4147-A177-3AD203B41FA5}">
                      <a16:colId xmlns:a16="http://schemas.microsoft.com/office/drawing/2014/main" val="1294784085"/>
                    </a:ext>
                  </a:extLst>
                </a:gridCol>
                <a:gridCol w="2255520">
                  <a:extLst>
                    <a:ext uri="{9D8B030D-6E8A-4147-A177-3AD203B41FA5}">
                      <a16:colId xmlns:a16="http://schemas.microsoft.com/office/drawing/2014/main" val="3429720868"/>
                    </a:ext>
                  </a:extLst>
                </a:gridCol>
                <a:gridCol w="3031175">
                  <a:extLst>
                    <a:ext uri="{9D8B030D-6E8A-4147-A177-3AD203B41FA5}">
                      <a16:colId xmlns:a16="http://schemas.microsoft.com/office/drawing/2014/main" val="2660928646"/>
                    </a:ext>
                  </a:extLst>
                </a:gridCol>
              </a:tblGrid>
              <a:tr h="7373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Postal Code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In-Sample Probability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Out-of-sample Probability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Dissimilarity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Nearest Postal Code with Pizza (km)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effectLst/>
                        </a:rPr>
                        <a:t>Neighborhood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605679"/>
                  </a:ext>
                </a:extLst>
              </a:tr>
              <a:tr h="45584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M5G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0.033071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0.997994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0.329618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0.686905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Central Bay Street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2427218756"/>
                  </a:ext>
                </a:extLst>
              </a:tr>
              <a:tr h="29362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M6M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0.044773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0.995333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0.232999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3.229201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Del Ray, Mount Dennis, </a:t>
                      </a:r>
                      <a:r>
                        <a:rPr lang="en-US" sz="1600" b="0" dirty="0" err="1">
                          <a:effectLst/>
                        </a:rPr>
                        <a:t>Keelsdale</a:t>
                      </a:r>
                      <a:r>
                        <a:rPr lang="en-US" sz="1600" b="0" dirty="0">
                          <a:effectLst/>
                        </a:rPr>
                        <a:t> and </a:t>
                      </a:r>
                      <a:r>
                        <a:rPr lang="en-US" sz="1600" b="0" dirty="0" err="1">
                          <a:effectLst/>
                        </a:rPr>
                        <a:t>Silverthorn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2986103108"/>
                  </a:ext>
                </a:extLst>
              </a:tr>
              <a:tr h="19025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M1P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0.031477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0.981079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0.267255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3.670913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Dorset Park, Wexford Heights, Scarborough Town...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1325080136"/>
                  </a:ext>
                </a:extLst>
              </a:tr>
              <a:tr h="49840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M2K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0.069854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0.977398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0.149123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2.604181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Bayview Village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3476533224"/>
                  </a:ext>
                </a:extLst>
              </a:tr>
              <a:tr h="47026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M4E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0.040721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0.949181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0.191652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</a:rPr>
                        <a:t>1.993202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The Beaches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4090707743"/>
                  </a:ext>
                </a:extLst>
              </a:tr>
              <a:tr h="3591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M3C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0.018529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0.820855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0.322462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2.042678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Don Mills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268028802"/>
                  </a:ext>
                </a:extLst>
              </a:tr>
              <a:tr h="3591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M3N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0.028106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0.771850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0.201540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3.669023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Downsview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4118038560"/>
                  </a:ext>
                </a:extLst>
              </a:tr>
              <a:tr h="3591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M5C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0.008841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0.741657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0.732204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0.509909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St. James Town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2330846149"/>
                  </a:ext>
                </a:extLst>
              </a:tr>
              <a:tr h="3591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M5E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0.011825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0.679016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0.563662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0.648805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Berczy Park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1036861889"/>
                  </a:ext>
                </a:extLst>
              </a:tr>
              <a:tr h="3591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b="0" dirty="0">
                          <a:effectLst/>
                        </a:rPr>
                        <a:t>M1B</a:t>
                      </a:r>
                      <a:endParaRPr lang="en-US" sz="1800" b="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0.040601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0.662348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0.112884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9.276343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Malvern, Rouge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88139" marR="88139" marT="0" marB="0" anchor="ctr"/>
                </a:tc>
                <a:extLst>
                  <a:ext uri="{0D108BD9-81ED-4DB2-BD59-A6C34878D82A}">
                    <a16:rowId xmlns:a16="http://schemas.microsoft.com/office/drawing/2014/main" val="1836447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064193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67</TotalTime>
  <Words>174</Words>
  <Application>Microsoft Office PowerPoint</Application>
  <PresentationFormat>Widescreen</PresentationFormat>
  <Paragraphs>97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Century Gothic</vt:lpstr>
      <vt:lpstr>Wingdings 3</vt:lpstr>
      <vt:lpstr>Slice</vt:lpstr>
      <vt:lpstr>using foursquare api to Find the best location to open a pizza store in Toronto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Boldt</dc:creator>
  <cp:lastModifiedBy>Nicholas Boldt</cp:lastModifiedBy>
  <cp:revision>4</cp:revision>
  <dcterms:created xsi:type="dcterms:W3CDTF">2020-11-18T17:10:54Z</dcterms:created>
  <dcterms:modified xsi:type="dcterms:W3CDTF">2020-11-18T18:18:20Z</dcterms:modified>
</cp:coreProperties>
</file>

<file path=docProps/thumbnail.jpeg>
</file>